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23D0B-3E53-49D7-8CDB-A6D7C93F6112}" type="datetimeFigureOut">
              <a:rPr lang="es-ES" smtClean="0"/>
              <a:pPr/>
              <a:t>10/06/2015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008A-277C-4BFD-AADB-3DC1CB48635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23D0B-3E53-49D7-8CDB-A6D7C93F6112}" type="datetimeFigureOut">
              <a:rPr lang="es-ES" smtClean="0"/>
              <a:pPr/>
              <a:t>10/06/2015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008A-277C-4BFD-AADB-3DC1CB48635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23D0B-3E53-49D7-8CDB-A6D7C93F6112}" type="datetimeFigureOut">
              <a:rPr lang="es-ES" smtClean="0"/>
              <a:pPr/>
              <a:t>10/06/2015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008A-277C-4BFD-AADB-3DC1CB48635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23D0B-3E53-49D7-8CDB-A6D7C93F6112}" type="datetimeFigureOut">
              <a:rPr lang="es-ES" smtClean="0"/>
              <a:pPr/>
              <a:t>10/06/2015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008A-277C-4BFD-AADB-3DC1CB48635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23D0B-3E53-49D7-8CDB-A6D7C93F6112}" type="datetimeFigureOut">
              <a:rPr lang="es-ES" smtClean="0"/>
              <a:pPr/>
              <a:t>10/06/2015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008A-277C-4BFD-AADB-3DC1CB48635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23D0B-3E53-49D7-8CDB-A6D7C93F6112}" type="datetimeFigureOut">
              <a:rPr lang="es-ES" smtClean="0"/>
              <a:pPr/>
              <a:t>10/06/2015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008A-277C-4BFD-AADB-3DC1CB48635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23D0B-3E53-49D7-8CDB-A6D7C93F6112}" type="datetimeFigureOut">
              <a:rPr lang="es-ES" smtClean="0"/>
              <a:pPr/>
              <a:t>10/06/2015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008A-277C-4BFD-AADB-3DC1CB48635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23D0B-3E53-49D7-8CDB-A6D7C93F6112}" type="datetimeFigureOut">
              <a:rPr lang="es-ES" smtClean="0"/>
              <a:pPr/>
              <a:t>10/06/2015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008A-277C-4BFD-AADB-3DC1CB48635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23D0B-3E53-49D7-8CDB-A6D7C93F6112}" type="datetimeFigureOut">
              <a:rPr lang="es-ES" smtClean="0"/>
              <a:pPr/>
              <a:t>10/06/2015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008A-277C-4BFD-AADB-3DC1CB48635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23D0B-3E53-49D7-8CDB-A6D7C93F6112}" type="datetimeFigureOut">
              <a:rPr lang="es-ES" smtClean="0"/>
              <a:pPr/>
              <a:t>10/06/2015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008A-277C-4BFD-AADB-3DC1CB48635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23D0B-3E53-49D7-8CDB-A6D7C93F6112}" type="datetimeFigureOut">
              <a:rPr lang="es-ES" smtClean="0"/>
              <a:pPr/>
              <a:t>10/06/2015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008A-277C-4BFD-AADB-3DC1CB48635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23D0B-3E53-49D7-8CDB-A6D7C93F6112}" type="datetimeFigureOut">
              <a:rPr lang="es-ES" smtClean="0"/>
              <a:pPr/>
              <a:t>10/06/2015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C008A-277C-4BFD-AADB-3DC1CB48635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214487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CONTRA LA TRATA Y EXPLOTACIÓN SEXUAL </a:t>
            </a:r>
            <a:r>
              <a:rPr lang="es-ES_tradnl" b="1" dirty="0"/>
              <a:t>mantén los ojos abiertos </a:t>
            </a:r>
            <a:r>
              <a:rPr lang="es-ES_tradnl" dirty="0"/>
              <a:t/>
            </a:r>
            <a:br>
              <a:rPr lang="es-ES_tradnl" dirty="0"/>
            </a:b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684512"/>
            <a:ext cx="6400800" cy="1752600"/>
          </a:xfrm>
        </p:spPr>
        <p:txBody>
          <a:bodyPr/>
          <a:lstStyle/>
          <a:p>
            <a:r>
              <a:rPr lang="es-ES" dirty="0" smtClean="0"/>
              <a:t>No mires a otro lado</a:t>
            </a:r>
            <a:endParaRPr lang="es-E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883496"/>
            <a:ext cx="60579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 descr="C:\Users\Cepaim\Desktop\logo-horizontal-color-bajaresolucio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5949280"/>
            <a:ext cx="1407324" cy="695318"/>
          </a:xfrm>
          <a:prstGeom prst="rect">
            <a:avLst/>
          </a:prstGeom>
          <a:noFill/>
        </p:spPr>
      </p:pic>
      <p:sp>
        <p:nvSpPr>
          <p:cNvPr id="10" name="9 CuadroTexto"/>
          <p:cNvSpPr txBox="1"/>
          <p:nvPr/>
        </p:nvSpPr>
        <p:spPr>
          <a:xfrm>
            <a:off x="5652120" y="6433591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/>
              <a:t>www.proyectochicasnuevas24horas.com</a:t>
            </a:r>
            <a:endParaRPr lang="es-ES" sz="1400" b="1" dirty="0"/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6289575"/>
            <a:ext cx="3249588" cy="190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7 Imagen" descr="ayuntamiento de murci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7544" y="5949280"/>
            <a:ext cx="648072" cy="648072"/>
          </a:xfrm>
          <a:prstGeom prst="rect">
            <a:avLst/>
          </a:prstGeom>
        </p:spPr>
      </p:pic>
      <p:pic>
        <p:nvPicPr>
          <p:cNvPr id="13" name="12 Imagen" descr="Enclavecultura_AudiBeni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19672" y="5949280"/>
            <a:ext cx="1313112" cy="66344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277888"/>
            <a:ext cx="8229600" cy="1143000"/>
          </a:xfrm>
        </p:spPr>
        <p:txBody>
          <a:bodyPr>
            <a:normAutofit/>
          </a:bodyPr>
          <a:lstStyle/>
          <a:p>
            <a:r>
              <a:rPr lang="es-ES" sz="3200" b="1" dirty="0" smtClean="0"/>
              <a:t>Si </a:t>
            </a:r>
            <a:r>
              <a:rPr lang="es-ES" sz="3200" b="1" dirty="0"/>
              <a:t>TRABAJAS  EN  LA </a:t>
            </a:r>
            <a:r>
              <a:rPr lang="es-ES" sz="3200" b="1" dirty="0" smtClean="0">
                <a:solidFill>
                  <a:srgbClr val="FF3399"/>
                </a:solidFill>
              </a:rPr>
              <a:t>INTERVENCIÓN</a:t>
            </a:r>
            <a:r>
              <a:rPr lang="es-ES" sz="3200" b="1" dirty="0" smtClean="0"/>
              <a:t> SOCIAL…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27373"/>
            <a:ext cx="8229600" cy="4525963"/>
          </a:xfrm>
        </p:spPr>
        <p:txBody>
          <a:bodyPr>
            <a:normAutofit/>
          </a:bodyPr>
          <a:lstStyle/>
          <a:p>
            <a:endParaRPr lang="es-ES" b="1" dirty="0" smtClean="0"/>
          </a:p>
          <a:p>
            <a:r>
              <a:rPr lang="es-ES" sz="2400" dirty="0" smtClean="0"/>
              <a:t>¿Cierro </a:t>
            </a:r>
            <a:r>
              <a:rPr lang="es-ES" sz="2400" dirty="0"/>
              <a:t>los ojos a esta realidad</a:t>
            </a:r>
            <a:r>
              <a:rPr lang="es-ES" sz="2400" dirty="0" smtClean="0"/>
              <a:t>?</a:t>
            </a:r>
            <a:br>
              <a:rPr lang="es-ES" sz="2400" dirty="0" smtClean="0"/>
            </a:br>
            <a:endParaRPr lang="es-ES" sz="2400" dirty="0"/>
          </a:p>
          <a:p>
            <a:r>
              <a:rPr lang="es-ES" sz="2400" dirty="0" smtClean="0"/>
              <a:t>¿Conozco </a:t>
            </a:r>
            <a:r>
              <a:rPr lang="es-ES" sz="2400" dirty="0"/>
              <a:t>todos los recursos de atención a víctimas</a:t>
            </a:r>
            <a:r>
              <a:rPr lang="es-ES" sz="2400" dirty="0" smtClean="0"/>
              <a:t>?</a:t>
            </a:r>
            <a:br>
              <a:rPr lang="es-ES" sz="2400" dirty="0" smtClean="0"/>
            </a:br>
            <a:endParaRPr lang="es-ES" sz="2400" dirty="0"/>
          </a:p>
          <a:p>
            <a:r>
              <a:rPr lang="es-ES" sz="2400" dirty="0" smtClean="0"/>
              <a:t>¿Tengo formación </a:t>
            </a:r>
            <a:r>
              <a:rPr lang="es-ES" sz="2400" dirty="0"/>
              <a:t>para detectar casos</a:t>
            </a:r>
            <a:r>
              <a:rPr lang="es-ES" sz="2400" dirty="0" smtClean="0"/>
              <a:t>?</a:t>
            </a:r>
            <a:endParaRPr lang="es-ES" sz="2400" dirty="0"/>
          </a:p>
          <a:p>
            <a:endParaRPr lang="es-E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6289575"/>
            <a:ext cx="3249588" cy="190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 descr="C:\Users\Cepaim\Desktop\logo-horizontal-color-bajaresolucio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6021288"/>
            <a:ext cx="1407324" cy="695318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5652120" y="6433591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/>
              <a:t>www.proyectochicasnuevas24horas.com</a:t>
            </a:r>
            <a:endParaRPr lang="es-ES" sz="1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277888"/>
            <a:ext cx="8229600" cy="1143000"/>
          </a:xfrm>
        </p:spPr>
        <p:txBody>
          <a:bodyPr>
            <a:normAutofit/>
          </a:bodyPr>
          <a:lstStyle/>
          <a:p>
            <a:r>
              <a:rPr lang="es-ES_tradnl" sz="3200" b="1" dirty="0" smtClean="0"/>
              <a:t>Si ERES </a:t>
            </a:r>
            <a:r>
              <a:rPr lang="es-ES_tradnl" sz="3200" b="1" dirty="0" smtClean="0">
                <a:solidFill>
                  <a:srgbClr val="FF3399"/>
                </a:solidFill>
              </a:rPr>
              <a:t>EDUCADOR</a:t>
            </a:r>
            <a:r>
              <a:rPr lang="es-ES_tradnl" sz="3200" b="1" dirty="0" smtClean="0"/>
              <a:t>… </a:t>
            </a:r>
            <a:endParaRPr lang="es-ES_tradnl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27373"/>
            <a:ext cx="8229600" cy="4525963"/>
          </a:xfrm>
        </p:spPr>
        <p:txBody>
          <a:bodyPr>
            <a:normAutofit/>
          </a:bodyPr>
          <a:lstStyle/>
          <a:p>
            <a:endParaRPr lang="es-ES" b="1" dirty="0" smtClean="0"/>
          </a:p>
          <a:p>
            <a:r>
              <a:rPr lang="es-ES" sz="2400" dirty="0" smtClean="0"/>
              <a:t>¿Trato siempre a todos los </a:t>
            </a:r>
            <a:r>
              <a:rPr lang="es-ES" sz="2400" dirty="0"/>
              <a:t>alumnos </a:t>
            </a:r>
            <a:r>
              <a:rPr lang="es-ES" sz="2400" dirty="0" smtClean="0"/>
              <a:t>y</a:t>
            </a:r>
            <a:r>
              <a:rPr lang="es-ES" sz="2400" dirty="0"/>
              <a:t> alumnas por </a:t>
            </a:r>
            <a:r>
              <a:rPr lang="es-ES" sz="2400" dirty="0" smtClean="0"/>
              <a:t>igual? </a:t>
            </a:r>
            <a:br>
              <a:rPr lang="es-ES" sz="2400" dirty="0" smtClean="0"/>
            </a:br>
            <a:r>
              <a:rPr lang="es-ES" sz="2400" dirty="0" smtClean="0"/>
              <a:t>	</a:t>
            </a:r>
            <a:r>
              <a:rPr lang="es-ES" sz="1800" i="1" dirty="0" smtClean="0"/>
              <a:t>dales las mismas oportunidades y utiliza un lenguaje inclusivo</a:t>
            </a:r>
            <a:r>
              <a:rPr lang="es-ES" sz="2400" b="1" dirty="0" smtClean="0"/>
              <a:t/>
            </a:r>
            <a:br>
              <a:rPr lang="es-ES" sz="2400" b="1" dirty="0" smtClean="0"/>
            </a:br>
            <a:endParaRPr lang="es-ES" sz="2400" dirty="0"/>
          </a:p>
          <a:p>
            <a:r>
              <a:rPr lang="es-ES" sz="2400" dirty="0"/>
              <a:t>Si eres padre/madre</a:t>
            </a:r>
            <a:r>
              <a:rPr lang="es-ES" sz="2400" dirty="0" smtClean="0"/>
              <a:t>… </a:t>
            </a:r>
            <a:br>
              <a:rPr lang="es-ES" sz="2400" dirty="0" smtClean="0"/>
            </a:br>
            <a:r>
              <a:rPr lang="es-ES" sz="2400" dirty="0" smtClean="0"/>
              <a:t>	¿</a:t>
            </a:r>
            <a:r>
              <a:rPr lang="es-ES" sz="1800" dirty="0" smtClean="0"/>
              <a:t>Educo a mis </a:t>
            </a:r>
            <a:r>
              <a:rPr lang="es-ES" sz="1800" dirty="0"/>
              <a:t>hijos/as </a:t>
            </a:r>
            <a:r>
              <a:rPr lang="es-ES" sz="1800" dirty="0" smtClean="0"/>
              <a:t>pensando siempre en </a:t>
            </a:r>
            <a:r>
              <a:rPr lang="es-ES" sz="1800" dirty="0"/>
              <a:t>valores de </a:t>
            </a:r>
            <a:r>
              <a:rPr lang="es-ES" sz="1800" dirty="0" smtClean="0"/>
              <a:t>igualdad? ¿Les ayudo 	a </a:t>
            </a:r>
            <a:r>
              <a:rPr lang="es-ES" sz="1800" dirty="0"/>
              <a:t>que </a:t>
            </a:r>
            <a:r>
              <a:rPr lang="es-ES" sz="1800" dirty="0" smtClean="0"/>
              <a:t>aprendan </a:t>
            </a:r>
            <a:r>
              <a:rPr lang="es-ES" sz="1800" dirty="0"/>
              <a:t>a expresar sus </a:t>
            </a:r>
            <a:r>
              <a:rPr lang="es-ES" sz="1800" dirty="0" smtClean="0"/>
              <a:t>sentimientos y </a:t>
            </a:r>
            <a:r>
              <a:rPr lang="es-ES" sz="1800" dirty="0"/>
              <a:t>a construir una </a:t>
            </a:r>
            <a:r>
              <a:rPr lang="es-ES" sz="1800" dirty="0" smtClean="0"/>
              <a:t>sexualidad 	sana </a:t>
            </a:r>
            <a:r>
              <a:rPr lang="es-ES" sz="1800" dirty="0"/>
              <a:t>e </a:t>
            </a:r>
            <a:r>
              <a:rPr lang="es-ES" sz="1800" dirty="0" smtClean="0"/>
              <a:t>igualitaria?</a:t>
            </a:r>
            <a:endParaRPr lang="es-ES" sz="1800" dirty="0"/>
          </a:p>
          <a:p>
            <a:endParaRPr lang="es-ES" dirty="0"/>
          </a:p>
        </p:txBody>
      </p:sp>
      <p:pic>
        <p:nvPicPr>
          <p:cNvPr id="5" name="Picture 2" descr="C:\Users\Cepaim\Desktop\logo-horizontal-color-bajaresoluci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6021288"/>
            <a:ext cx="1407324" cy="695318"/>
          </a:xfrm>
          <a:prstGeom prst="rect">
            <a:avLst/>
          </a:prstGeom>
          <a:noFill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6289575"/>
            <a:ext cx="3249588" cy="190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CuadroTexto"/>
          <p:cNvSpPr txBox="1"/>
          <p:nvPr/>
        </p:nvSpPr>
        <p:spPr>
          <a:xfrm>
            <a:off x="5652120" y="6433591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/>
              <a:t>www.proyectochicasnuevas24horas.com</a:t>
            </a:r>
            <a:endParaRPr lang="es-ES" sz="1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277888"/>
            <a:ext cx="8229600" cy="1143000"/>
          </a:xfrm>
        </p:spPr>
        <p:txBody>
          <a:bodyPr>
            <a:normAutofit/>
          </a:bodyPr>
          <a:lstStyle/>
          <a:p>
            <a:r>
              <a:rPr lang="es-ES_tradnl" sz="3200" b="1" dirty="0" smtClean="0"/>
              <a:t>Si </a:t>
            </a:r>
            <a:r>
              <a:rPr lang="es-ES_tradnl" sz="3200" b="1" dirty="0"/>
              <a:t>ERES UN </a:t>
            </a:r>
            <a:r>
              <a:rPr lang="es-ES_tradnl" sz="3200" b="1" dirty="0" smtClean="0">
                <a:solidFill>
                  <a:srgbClr val="FF3399"/>
                </a:solidFill>
              </a:rPr>
              <a:t>HOMBRE</a:t>
            </a:r>
            <a:r>
              <a:rPr lang="es-ES" sz="3200" b="1" dirty="0" smtClean="0"/>
              <a:t>…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27373"/>
            <a:ext cx="8229600" cy="4525963"/>
          </a:xfrm>
        </p:spPr>
        <p:txBody>
          <a:bodyPr>
            <a:normAutofit/>
          </a:bodyPr>
          <a:lstStyle/>
          <a:p>
            <a:endParaRPr lang="es-ES" b="1" dirty="0" smtClean="0"/>
          </a:p>
          <a:p>
            <a:r>
              <a:rPr lang="es-ES" sz="2400" dirty="0" smtClean="0"/>
              <a:t>¿Consideras </a:t>
            </a:r>
            <a:r>
              <a:rPr lang="es-ES" sz="2400" dirty="0"/>
              <a:t>a las mujeres iguales en derechos?</a:t>
            </a:r>
          </a:p>
          <a:p>
            <a:pPr>
              <a:buNone/>
            </a:pPr>
            <a:endParaRPr lang="es-ES" sz="2400" dirty="0"/>
          </a:p>
          <a:p>
            <a:r>
              <a:rPr lang="es-ES" sz="2400" dirty="0" smtClean="0"/>
              <a:t>¿Quieres </a:t>
            </a:r>
            <a:r>
              <a:rPr lang="es-ES" sz="2400" dirty="0"/>
              <a:t>relaciones afectivas y sexuales sanas e igualitarias?</a:t>
            </a:r>
          </a:p>
          <a:p>
            <a:pPr>
              <a:buNone/>
            </a:pPr>
            <a:endParaRPr lang="es-ES" sz="2400" dirty="0"/>
          </a:p>
          <a:p>
            <a:r>
              <a:rPr lang="es-ES" sz="2400" dirty="0" smtClean="0"/>
              <a:t>Si consumes prostitución… </a:t>
            </a:r>
          </a:p>
          <a:p>
            <a:pPr>
              <a:buNone/>
            </a:pPr>
            <a:r>
              <a:rPr lang="es-ES" sz="2400" dirty="0"/>
              <a:t>	</a:t>
            </a:r>
            <a:r>
              <a:rPr lang="es-ES" sz="2400" dirty="0" smtClean="0"/>
              <a:t>	</a:t>
            </a:r>
            <a:r>
              <a:rPr lang="es-ES" sz="1800" dirty="0" smtClean="0"/>
              <a:t>¿consideras si las mujeres con las </a:t>
            </a:r>
            <a:r>
              <a:rPr lang="es-ES" sz="1800" dirty="0"/>
              <a:t>que tienes sexo lo </a:t>
            </a:r>
            <a:r>
              <a:rPr lang="es-ES" sz="1800" dirty="0" smtClean="0"/>
              <a:t>hacen </a:t>
            </a:r>
            <a:r>
              <a:rPr lang="es-ES" sz="1800" dirty="0"/>
              <a:t>de manera </a:t>
            </a:r>
            <a:r>
              <a:rPr lang="es-ES" sz="1800" dirty="0" smtClean="0"/>
              <a:t>	voluntaria </a:t>
            </a:r>
            <a:r>
              <a:rPr lang="es-ES" sz="1800" dirty="0"/>
              <a:t>o </a:t>
            </a:r>
            <a:r>
              <a:rPr lang="es-ES" sz="1800" dirty="0" smtClean="0"/>
              <a:t>están </a:t>
            </a:r>
            <a:r>
              <a:rPr lang="es-ES" sz="1800" dirty="0"/>
              <a:t>siendo forzadas a </a:t>
            </a:r>
            <a:r>
              <a:rPr lang="es-ES" sz="1800" dirty="0" smtClean="0"/>
              <a:t>prostituirse?</a:t>
            </a:r>
            <a:br>
              <a:rPr lang="es-ES" sz="1800" dirty="0" smtClean="0"/>
            </a:br>
            <a:r>
              <a:rPr lang="es-ES" sz="1800" dirty="0" smtClean="0"/>
              <a:t>	¿no consideras el cuerpo de la mujer mercancía?</a:t>
            </a:r>
            <a:endParaRPr lang="es-ES" sz="1800" dirty="0"/>
          </a:p>
          <a:p>
            <a:pPr>
              <a:buNone/>
            </a:pPr>
            <a:r>
              <a:rPr lang="es-ES" sz="2400" b="1" dirty="0" smtClean="0"/>
              <a:t> </a:t>
            </a:r>
            <a:endParaRPr lang="es-ES" sz="2400" dirty="0"/>
          </a:p>
          <a:p>
            <a:pPr>
              <a:buNone/>
            </a:pPr>
            <a:endParaRPr lang="es-ES" sz="2400" dirty="0"/>
          </a:p>
          <a:p>
            <a:endParaRPr lang="es-ES" dirty="0"/>
          </a:p>
        </p:txBody>
      </p:sp>
      <p:pic>
        <p:nvPicPr>
          <p:cNvPr id="5" name="Picture 2" descr="C:\Users\Cepaim\Desktop\logo-horizontal-color-bajaresoluci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6021288"/>
            <a:ext cx="1407324" cy="695318"/>
          </a:xfrm>
          <a:prstGeom prst="rect">
            <a:avLst/>
          </a:prstGeom>
          <a:noFill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6289575"/>
            <a:ext cx="3249588" cy="190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CuadroTexto"/>
          <p:cNvSpPr txBox="1"/>
          <p:nvPr/>
        </p:nvSpPr>
        <p:spPr>
          <a:xfrm>
            <a:off x="5652120" y="6433591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/>
              <a:t>www.proyectochicasnuevas24horas.com</a:t>
            </a:r>
            <a:endParaRPr lang="es-ES" sz="1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277888"/>
            <a:ext cx="8229600" cy="1143000"/>
          </a:xfrm>
        </p:spPr>
        <p:txBody>
          <a:bodyPr>
            <a:normAutofit/>
          </a:bodyPr>
          <a:lstStyle/>
          <a:p>
            <a:r>
              <a:rPr lang="es-ES_tradnl" sz="3200" b="1" dirty="0" smtClean="0"/>
              <a:t>Si </a:t>
            </a:r>
            <a:r>
              <a:rPr lang="es-ES_tradnl" sz="3200" b="1" dirty="0"/>
              <a:t>ERES UN </a:t>
            </a:r>
            <a:r>
              <a:rPr lang="es-ES_tradnl" sz="3200" b="1" dirty="0" smtClean="0">
                <a:solidFill>
                  <a:srgbClr val="FF3399"/>
                </a:solidFill>
              </a:rPr>
              <a:t>EMPRESARIO/A</a:t>
            </a:r>
            <a:r>
              <a:rPr lang="es-ES" sz="3200" b="1" dirty="0" smtClean="0"/>
              <a:t>…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27373"/>
            <a:ext cx="8229600" cy="4525963"/>
          </a:xfrm>
        </p:spPr>
        <p:txBody>
          <a:bodyPr>
            <a:normAutofit/>
          </a:bodyPr>
          <a:lstStyle/>
          <a:p>
            <a:endParaRPr lang="es-ES" b="1" dirty="0" smtClean="0"/>
          </a:p>
          <a:p>
            <a:r>
              <a:rPr lang="es-ES" sz="2400" dirty="0" smtClean="0"/>
              <a:t>¿Conoces la </a:t>
            </a:r>
            <a:r>
              <a:rPr lang="es-ES" sz="2400" u="sng" dirty="0"/>
              <a:t>responsabilidad </a:t>
            </a:r>
            <a:r>
              <a:rPr lang="es-ES" sz="2400" u="sng" dirty="0" smtClean="0"/>
              <a:t>social corporativa</a:t>
            </a:r>
            <a:r>
              <a:rPr lang="es-ES" sz="2400" dirty="0" smtClean="0"/>
              <a:t>? ¿La aplicas desde todos los ámbitos de tu empresa?</a:t>
            </a:r>
            <a:r>
              <a:rPr lang="es-ES" sz="2400" b="1" dirty="0"/>
              <a:t/>
            </a:r>
            <a:br>
              <a:rPr lang="es-ES" sz="2400" b="1" dirty="0"/>
            </a:br>
            <a:r>
              <a:rPr lang="es-ES" sz="2400" b="1" dirty="0" smtClean="0"/>
              <a:t>	</a:t>
            </a:r>
            <a:r>
              <a:rPr lang="es-ES" sz="1800" dirty="0" smtClean="0"/>
              <a:t>La RSC implica tener </a:t>
            </a:r>
            <a:r>
              <a:rPr lang="es-ES" sz="1800" dirty="0"/>
              <a:t>en cuenta </a:t>
            </a:r>
            <a:r>
              <a:rPr lang="es-ES" sz="1800" dirty="0" smtClean="0"/>
              <a:t>todos los </a:t>
            </a:r>
            <a:r>
              <a:rPr lang="es-ES" sz="1800" dirty="0"/>
              <a:t>impactos que genera nuestra actividad </a:t>
            </a:r>
            <a:r>
              <a:rPr lang="es-ES" sz="1800" dirty="0" smtClean="0"/>
              <a:t>empresarial </a:t>
            </a:r>
            <a:r>
              <a:rPr lang="es-ES" sz="1800" dirty="0"/>
              <a:t>sobre las </a:t>
            </a:r>
            <a:r>
              <a:rPr lang="es-ES" sz="1800" dirty="0" smtClean="0"/>
              <a:t>personas, la sociedad y el entorno </a:t>
            </a:r>
            <a:r>
              <a:rPr lang="es-ES" sz="1800" dirty="0"/>
              <a:t>en su </a:t>
            </a:r>
            <a:r>
              <a:rPr lang="es-ES" sz="1800" dirty="0" smtClean="0"/>
              <a:t>conjunto.</a:t>
            </a:r>
            <a:r>
              <a:rPr lang="es-ES" sz="2400" b="1" dirty="0" smtClean="0"/>
              <a:t/>
            </a:r>
            <a:br>
              <a:rPr lang="es-ES" sz="2400" b="1" dirty="0" smtClean="0"/>
            </a:br>
            <a:endParaRPr lang="es-ES" sz="2400" dirty="0"/>
          </a:p>
          <a:p>
            <a:r>
              <a:rPr lang="es-ES" sz="2400" dirty="0" smtClean="0"/>
              <a:t>¿Cierro los ojos ante mi mismo y/o proveedores que se benefician de manera indirecta?</a:t>
            </a:r>
            <a:r>
              <a:rPr lang="es-ES" sz="2400" b="1" dirty="0" smtClean="0"/>
              <a:t/>
            </a:r>
            <a:br>
              <a:rPr lang="es-ES" sz="2400" b="1" dirty="0" smtClean="0"/>
            </a:br>
            <a:endParaRPr lang="es-ES" sz="2400" dirty="0"/>
          </a:p>
          <a:p>
            <a:endParaRPr lang="es-ES" dirty="0"/>
          </a:p>
        </p:txBody>
      </p:sp>
      <p:pic>
        <p:nvPicPr>
          <p:cNvPr id="5" name="Picture 2" descr="C:\Users\Cepaim\Desktop\logo-horizontal-color-bajaresoluci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6021288"/>
            <a:ext cx="1407324" cy="695318"/>
          </a:xfrm>
          <a:prstGeom prst="rect">
            <a:avLst/>
          </a:prstGeom>
          <a:noFill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6289575"/>
            <a:ext cx="3249588" cy="190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CuadroTexto"/>
          <p:cNvSpPr txBox="1"/>
          <p:nvPr/>
        </p:nvSpPr>
        <p:spPr>
          <a:xfrm>
            <a:off x="5652120" y="6433591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/>
              <a:t>www.proyectochicasnuevas24horas.com</a:t>
            </a:r>
            <a:endParaRPr lang="es-ES" sz="1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143000"/>
          </a:xfrm>
        </p:spPr>
        <p:txBody>
          <a:bodyPr>
            <a:normAutofit/>
          </a:bodyPr>
          <a:lstStyle/>
          <a:p>
            <a:r>
              <a:rPr lang="es-ES" sz="3200" b="1" dirty="0" smtClean="0"/>
              <a:t>Si ERES </a:t>
            </a:r>
            <a:r>
              <a:rPr lang="es-ES" sz="3200" b="1" dirty="0" smtClean="0">
                <a:solidFill>
                  <a:srgbClr val="FF3399"/>
                </a:solidFill>
              </a:rPr>
              <a:t>CIUDADANA/O</a:t>
            </a:r>
            <a:r>
              <a:rPr lang="es-ES" sz="3200" b="1" dirty="0" smtClean="0"/>
              <a:t>…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58205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s-ES" sz="2400" dirty="0"/>
          </a:p>
          <a:p>
            <a:r>
              <a:rPr lang="es-ES" sz="2400" b="1" dirty="0"/>
              <a:t>¡</a:t>
            </a:r>
            <a:r>
              <a:rPr lang="es-ES" sz="2400" b="1" u="sng" dirty="0"/>
              <a:t>Prestas atención</a:t>
            </a:r>
            <a:r>
              <a:rPr lang="es-ES" sz="2400" b="1" dirty="0"/>
              <a:t> a tu alrededor!</a:t>
            </a:r>
            <a:endParaRPr lang="es-ES" sz="2400" dirty="0"/>
          </a:p>
          <a:p>
            <a:pPr>
              <a:buNone/>
            </a:pPr>
            <a:r>
              <a:rPr lang="es-ES" sz="2400" b="1" dirty="0"/>
              <a:t> </a:t>
            </a:r>
            <a:endParaRPr lang="es-ES" sz="2400" dirty="0"/>
          </a:p>
          <a:p>
            <a:r>
              <a:rPr lang="es-ES" sz="2400" b="1" dirty="0"/>
              <a:t>Se </a:t>
            </a:r>
            <a:r>
              <a:rPr lang="es-ES" sz="2400" b="1" dirty="0" smtClean="0"/>
              <a:t>dan </a:t>
            </a:r>
            <a:r>
              <a:rPr lang="es-ES" sz="2400" b="1" dirty="0"/>
              <a:t>vulneraciones de los derechos </a:t>
            </a:r>
            <a:r>
              <a:rPr lang="es-ES" sz="2400" b="1" dirty="0" smtClean="0"/>
              <a:t>humanos cerca y </a:t>
            </a:r>
            <a:r>
              <a:rPr lang="es-ES" sz="2400" b="1" dirty="0"/>
              <a:t>no pueden pasarte </a:t>
            </a:r>
            <a:r>
              <a:rPr lang="es-ES" sz="2400" b="1" dirty="0" smtClean="0"/>
              <a:t>desapercibidos. </a:t>
            </a:r>
            <a:endParaRPr lang="es-ES" sz="2400" dirty="0" smtClean="0"/>
          </a:p>
          <a:p>
            <a:pPr>
              <a:buNone/>
            </a:pPr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1800" dirty="0" smtClean="0"/>
              <a:t>Participa en la vida de tu ciudad y/o barrio y exige que las administraciones públicas, empresas e instituciones cumplan con sus cometidos y responsabilidad en la prevención de la trata y la explotación sexual o cualquier otra forma de violencia de género.</a:t>
            </a:r>
          </a:p>
          <a:p>
            <a:pPr>
              <a:buNone/>
            </a:pPr>
            <a:r>
              <a:rPr lang="es-ES" sz="2400" dirty="0"/>
              <a:t> </a:t>
            </a:r>
          </a:p>
          <a:p>
            <a:endParaRPr lang="es-ES" dirty="0"/>
          </a:p>
        </p:txBody>
      </p:sp>
      <p:pic>
        <p:nvPicPr>
          <p:cNvPr id="5" name="Picture 2" descr="C:\Users\Cepaim\Desktop\logo-horizontal-color-bajaresoluci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6021288"/>
            <a:ext cx="1407324" cy="695318"/>
          </a:xfrm>
          <a:prstGeom prst="rect">
            <a:avLst/>
          </a:prstGeom>
          <a:noFill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6289575"/>
            <a:ext cx="3249588" cy="190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CuadroTexto"/>
          <p:cNvSpPr txBox="1"/>
          <p:nvPr/>
        </p:nvSpPr>
        <p:spPr>
          <a:xfrm>
            <a:off x="5652120" y="6433591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/>
              <a:t>www.proyectochicasnuevas24horas.com</a:t>
            </a:r>
            <a:endParaRPr lang="es-ES" sz="14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143000"/>
          </a:xfrm>
        </p:spPr>
        <p:txBody>
          <a:bodyPr>
            <a:normAutofit/>
          </a:bodyPr>
          <a:lstStyle/>
          <a:p>
            <a:r>
              <a:rPr lang="es-ES" sz="3200" b="1" dirty="0" smtClean="0"/>
              <a:t>Si ERES UNA </a:t>
            </a:r>
            <a:r>
              <a:rPr lang="es-ES" sz="3200" b="1" dirty="0" smtClean="0">
                <a:solidFill>
                  <a:srgbClr val="FF3399"/>
                </a:solidFill>
              </a:rPr>
              <a:t>VÍCTIMA </a:t>
            </a:r>
            <a:r>
              <a:rPr lang="es-ES" sz="3200" b="1" dirty="0" smtClean="0"/>
              <a:t>O</a:t>
            </a:r>
            <a:r>
              <a:rPr lang="es-ES" sz="3200" b="1" dirty="0" smtClean="0">
                <a:solidFill>
                  <a:srgbClr val="FF3399"/>
                </a:solidFill>
              </a:rPr>
              <a:t> CONOCES </a:t>
            </a:r>
            <a:r>
              <a:rPr lang="es-ES" sz="3200" b="1" dirty="0" smtClean="0"/>
              <a:t>A ALGUNA…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58205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s-ES" sz="2400" dirty="0"/>
          </a:p>
          <a:p>
            <a:r>
              <a:rPr lang="es-ES" sz="2600" b="1" dirty="0"/>
              <a:t>Ante todo, ten en cuenta que </a:t>
            </a:r>
            <a:r>
              <a:rPr lang="es-ES" sz="2600" b="1" dirty="0" smtClean="0"/>
              <a:t>eres (es) </a:t>
            </a:r>
            <a:r>
              <a:rPr lang="es-ES" sz="2600" b="1" dirty="0"/>
              <a:t>una </a:t>
            </a:r>
            <a:r>
              <a:rPr lang="es-ES" sz="2600" b="1" u="sng" dirty="0"/>
              <a:t>superviviente</a:t>
            </a:r>
            <a:r>
              <a:rPr lang="es-ES" sz="2600" b="1" dirty="0"/>
              <a:t>. </a:t>
            </a:r>
            <a:r>
              <a:rPr lang="es-ES" sz="2600" b="1" dirty="0" smtClean="0"/>
              <a:t/>
            </a:r>
            <a:br>
              <a:rPr lang="es-ES" sz="2600" b="1" dirty="0" smtClean="0"/>
            </a:br>
            <a:r>
              <a:rPr lang="es-ES" sz="1900" dirty="0" smtClean="0"/>
              <a:t>Has o estás </a:t>
            </a:r>
            <a:r>
              <a:rPr lang="es-ES" sz="1900" dirty="0"/>
              <a:t>pasando por situaciones muy complicadas y </a:t>
            </a:r>
            <a:r>
              <a:rPr lang="es-ES" sz="1900" dirty="0" smtClean="0"/>
              <a:t>dolorosas y entendemos que ponerle </a:t>
            </a:r>
            <a:r>
              <a:rPr lang="es-ES" sz="1900" dirty="0"/>
              <a:t>nombre a lo que sientes y piensas es </a:t>
            </a:r>
            <a:r>
              <a:rPr lang="es-ES" sz="1900" dirty="0" smtClean="0"/>
              <a:t>difícil. </a:t>
            </a:r>
            <a:endParaRPr lang="es-ES" sz="1900" dirty="0"/>
          </a:p>
          <a:p>
            <a:endParaRPr lang="es-ES" sz="2400" dirty="0"/>
          </a:p>
          <a:p>
            <a:r>
              <a:rPr lang="es-ES" sz="2600" b="1" dirty="0"/>
              <a:t>Para salir de esta </a:t>
            </a:r>
            <a:r>
              <a:rPr lang="es-ES" sz="2600" b="1" dirty="0" smtClean="0"/>
              <a:t>situación el primer paso es hablar, </a:t>
            </a:r>
            <a:r>
              <a:rPr lang="es-ES" sz="2600" dirty="0"/>
              <a:t>te facilitamos </a:t>
            </a:r>
            <a:r>
              <a:rPr lang="es-ES" sz="2600" dirty="0" smtClean="0"/>
              <a:t>estos </a:t>
            </a:r>
            <a:r>
              <a:rPr lang="es-ES" sz="2600" dirty="0"/>
              <a:t>teléfonos para que </a:t>
            </a:r>
            <a:r>
              <a:rPr lang="es-ES" sz="2600" dirty="0" smtClean="0"/>
              <a:t>puedas </a:t>
            </a:r>
            <a:r>
              <a:rPr lang="es-ES" sz="2600" dirty="0"/>
              <a:t>ponerte en contacto si estás en esta situación y necesitas </a:t>
            </a:r>
            <a:r>
              <a:rPr lang="es-ES" sz="2600" dirty="0" smtClean="0"/>
              <a:t>ayuda:</a:t>
            </a:r>
            <a:br>
              <a:rPr lang="es-ES" sz="2600" dirty="0" smtClean="0"/>
            </a:br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400" b="1" dirty="0" smtClean="0"/>
              <a:t>PROYECTO </a:t>
            </a:r>
            <a:r>
              <a:rPr lang="es-ES" sz="2400" b="1" dirty="0"/>
              <a:t>ESPERANZA </a:t>
            </a:r>
            <a:r>
              <a:rPr lang="es-ES" sz="2400" b="1" dirty="0" smtClean="0"/>
              <a:t> </a:t>
            </a:r>
            <a:r>
              <a:rPr lang="es-ES" sz="1900" dirty="0" smtClean="0"/>
              <a:t>(Teléfono 24 Horas)	</a:t>
            </a:r>
            <a:r>
              <a:rPr lang="es-ES" sz="2400" b="1" dirty="0" smtClean="0"/>
              <a:t>607 </a:t>
            </a:r>
            <a:r>
              <a:rPr lang="es-ES" sz="2400" b="1" dirty="0"/>
              <a:t>542 </a:t>
            </a:r>
            <a:r>
              <a:rPr lang="es-ES" sz="2400" b="1" dirty="0" smtClean="0"/>
              <a:t>515</a:t>
            </a:r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400" b="1" dirty="0" smtClean="0"/>
              <a:t>TRATA POLICIA  	      </a:t>
            </a:r>
            <a:r>
              <a:rPr lang="es-ES" sz="1900" dirty="0" smtClean="0"/>
              <a:t>(Teléfono 24 Horas)	</a:t>
            </a:r>
            <a:r>
              <a:rPr lang="es-ES" sz="2400" b="1" dirty="0" smtClean="0"/>
              <a:t>900 10 50 90</a:t>
            </a:r>
            <a:br>
              <a:rPr lang="es-ES" sz="2400" b="1" dirty="0" smtClean="0"/>
            </a:br>
            <a:r>
              <a:rPr lang="es-ES" sz="2400" b="1" dirty="0" smtClean="0"/>
              <a:t>ASOCIACIÓN APRAMP		</a:t>
            </a:r>
            <a:r>
              <a:rPr lang="es-ES" sz="2400" b="1" dirty="0"/>
              <a:t>	</a:t>
            </a:r>
            <a:r>
              <a:rPr lang="es-ES" sz="2400" b="1" dirty="0" smtClean="0"/>
              <a:t>915 </a:t>
            </a:r>
            <a:r>
              <a:rPr lang="es-ES" sz="2400" b="1" dirty="0"/>
              <a:t>303 287</a:t>
            </a:r>
          </a:p>
          <a:p>
            <a:pPr>
              <a:buNone/>
            </a:pPr>
            <a:endParaRPr lang="es-ES" sz="2400" dirty="0"/>
          </a:p>
          <a:p>
            <a:pPr>
              <a:buNone/>
            </a:pPr>
            <a:r>
              <a:rPr lang="es-ES" sz="2400" dirty="0"/>
              <a:t> </a:t>
            </a:r>
          </a:p>
          <a:p>
            <a:endParaRPr lang="es-ES" dirty="0"/>
          </a:p>
        </p:txBody>
      </p:sp>
      <p:pic>
        <p:nvPicPr>
          <p:cNvPr id="5" name="Picture 2" descr="C:\Users\Cepaim\Desktop\logo-horizontal-color-bajaresoluci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6021288"/>
            <a:ext cx="1407324" cy="695318"/>
          </a:xfrm>
          <a:prstGeom prst="rect">
            <a:avLst/>
          </a:prstGeom>
          <a:noFill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6289575"/>
            <a:ext cx="3249588" cy="190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CuadroTexto"/>
          <p:cNvSpPr txBox="1"/>
          <p:nvPr/>
        </p:nvSpPr>
        <p:spPr>
          <a:xfrm>
            <a:off x="5652120" y="6433591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/>
              <a:t>www.proyectochicasnuevas24horas.com</a:t>
            </a:r>
            <a:endParaRPr lang="es-ES" sz="14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132856"/>
            <a:ext cx="8229600" cy="1143000"/>
          </a:xfrm>
        </p:spPr>
        <p:txBody>
          <a:bodyPr>
            <a:normAutofit/>
          </a:bodyPr>
          <a:lstStyle/>
          <a:p>
            <a:r>
              <a:rPr lang="es-ES" sz="3200" b="1" dirty="0" smtClean="0"/>
              <a:t>AHORA… DATE LA VUELTA Y </a:t>
            </a:r>
            <a:r>
              <a:rPr lang="es-ES" sz="3200" b="1" dirty="0" smtClean="0">
                <a:solidFill>
                  <a:srgbClr val="FF3399"/>
                </a:solidFill>
              </a:rPr>
              <a:t>EXPRÉSATE </a:t>
            </a:r>
            <a:r>
              <a:rPr lang="es-ES" sz="3200" b="1" dirty="0" smtClean="0"/>
              <a:t>CONTRA LA TRATA Y LA EXPLOTACIÓN SEXUAL</a:t>
            </a:r>
            <a:endParaRPr lang="es-ES" sz="3200" b="1" dirty="0"/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1371600" y="3717032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E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Porque nunca más vas a mirar a otro lado</a:t>
            </a:r>
            <a:endParaRPr kumimoji="0" lang="es-E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6289575"/>
            <a:ext cx="3249588" cy="190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 descr="C:\Users\Cepaim\Desktop\logo-horizontal-color-bajaresolucio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6021288"/>
            <a:ext cx="1407324" cy="695318"/>
          </a:xfrm>
          <a:prstGeom prst="rect">
            <a:avLst/>
          </a:prstGeom>
          <a:noFill/>
        </p:spPr>
      </p:pic>
      <p:pic>
        <p:nvPicPr>
          <p:cNvPr id="10" name="Picture 2" descr="logo_ministerio_emple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1227" y="6309320"/>
            <a:ext cx="12287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10 CuadroTexto"/>
          <p:cNvSpPr txBox="1"/>
          <p:nvPr/>
        </p:nvSpPr>
        <p:spPr>
          <a:xfrm>
            <a:off x="5652120" y="6433591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/>
              <a:t>www.proyectochicasnuevas24horas.com</a:t>
            </a:r>
            <a:endParaRPr lang="es-ES" sz="1400" b="1" dirty="0"/>
          </a:p>
        </p:txBody>
      </p:sp>
      <p:pic>
        <p:nvPicPr>
          <p:cNvPr id="12" name="Picture 3" descr="logo FS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1960" y="6309320"/>
            <a:ext cx="1119188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 descr="OTROS_FIN_IS_GOB_SEC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35696" y="6309320"/>
            <a:ext cx="9429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158</Words>
  <Application>Microsoft Office PowerPoint</Application>
  <PresentationFormat>Presentación en pantalla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CONTRA LA TRATA Y EXPLOTACIÓN SEXUAL mantén los ojos abiertos  </vt:lpstr>
      <vt:lpstr>Si TRABAJAS  EN  LA INTERVENCIÓN SOCIAL…</vt:lpstr>
      <vt:lpstr>Si ERES EDUCADOR… </vt:lpstr>
      <vt:lpstr>Si ERES UN HOMBRE…</vt:lpstr>
      <vt:lpstr>Si ERES UN EMPRESARIO/A…</vt:lpstr>
      <vt:lpstr>Si ERES CIUDADANA/O…</vt:lpstr>
      <vt:lpstr>Si ERES UNA VÍCTIMA O CONOCES A ALGUNA…</vt:lpstr>
      <vt:lpstr>AHORA… DATE LA VUELTA Y EXPRÉSATE CONTRA LA TRATA Y LA EXPLOTACIÓN SEXUAL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 LA TRATA Y EXPLOTACIÓN SEXUAL mantén los ojos abiertos</dc:title>
  <dc:creator>Cepaim</dc:creator>
  <cp:lastModifiedBy>bb.pp</cp:lastModifiedBy>
  <cp:revision>10</cp:revision>
  <dcterms:created xsi:type="dcterms:W3CDTF">2015-04-16T12:57:00Z</dcterms:created>
  <dcterms:modified xsi:type="dcterms:W3CDTF">2015-06-10T08:35:35Z</dcterms:modified>
</cp:coreProperties>
</file>